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71" r:id="rId3"/>
    <p:sldId id="275" r:id="rId4"/>
    <p:sldId id="283" r:id="rId5"/>
    <p:sldId id="272" r:id="rId6"/>
    <p:sldId id="270" r:id="rId7"/>
    <p:sldId id="284" r:id="rId8"/>
    <p:sldId id="28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2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0483" autoAdjust="0"/>
  </p:normalViewPr>
  <p:slideViewPr>
    <p:cSldViewPr>
      <p:cViewPr varScale="1">
        <p:scale>
          <a:sx n="107" d="100"/>
          <a:sy n="107" d="100"/>
        </p:scale>
        <p:origin x="1896" y="160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1BBF1-8BC1-4CD4-91F3-F5EA9D1B007E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BAE71-1695-474D-8E2F-F11A2B8DFF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9139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563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847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3796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5026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3979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9833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07644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61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7FE34FA-399B-4245-9230-809B04AFEA15}" type="datetimeFigureOut">
              <a:rPr lang="en-GB" smtClean="0"/>
              <a:t>14/06/2023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ucusupport@bradford.ac.u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458200" cy="2027088"/>
          </a:xfrm>
        </p:spPr>
        <p:txBody>
          <a:bodyPr>
            <a:normAutofit fontScale="90000"/>
          </a:bodyPr>
          <a:lstStyle/>
          <a:p>
            <a:r>
              <a:rPr lang="en-GB" dirty="0"/>
              <a:t>Universities and Colleges Union University of Bradford</a:t>
            </a:r>
            <a:br>
              <a:rPr lang="en-GB" dirty="0"/>
            </a:br>
            <a:r>
              <a:rPr lang="en-GB" dirty="0"/>
              <a:t>Local Association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67544" y="4005064"/>
            <a:ext cx="4953000" cy="1752600"/>
          </a:xfrm>
        </p:spPr>
        <p:txBody>
          <a:bodyPr/>
          <a:lstStyle/>
          <a:p>
            <a:r>
              <a:rPr lang="en-GB" dirty="0"/>
              <a:t>Extraordinary General Meeting</a:t>
            </a:r>
          </a:p>
          <a:p>
            <a:r>
              <a:rPr lang="en-GB" dirty="0"/>
              <a:t>Wednesday 14</a:t>
            </a:r>
            <a:r>
              <a:rPr lang="en-GB" baseline="30000" dirty="0"/>
              <a:t>th</a:t>
            </a:r>
            <a:r>
              <a:rPr lang="en-GB" dirty="0"/>
              <a:t> June</a:t>
            </a:r>
          </a:p>
        </p:txBody>
      </p:sp>
      <p:pic>
        <p:nvPicPr>
          <p:cNvPr id="6" name="Picture 5" descr="[image depicting] UCU - University and College Uni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77272"/>
            <a:ext cx="1485900" cy="590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843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0000"/>
                </a:solidFill>
                <a:latin typeface="Verdana" panose="020B0604030504040204" pitchFamily="34" charset="0"/>
                <a:cs typeface="Calibri" panose="020F0502020204030204" pitchFamily="34" charset="0"/>
              </a:rPr>
              <a:t>Agenda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485793" cy="504056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Apologises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National disputes and MAB update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Changes to Senate </a:t>
            </a:r>
          </a:p>
          <a:p>
            <a:pPr lvl="1"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Motions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AoB</a:t>
            </a: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AGM</a:t>
            </a:r>
          </a:p>
          <a:p>
            <a:pPr lvl="1"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Hardship Fund</a:t>
            </a:r>
          </a:p>
          <a:p>
            <a:pPr lvl="1"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Recording of staff attendance </a:t>
            </a:r>
          </a:p>
        </p:txBody>
      </p:sp>
    </p:spTree>
    <p:extLst>
      <p:ext uri="{BB962C8B-B14F-4D97-AF65-F5344CB8AC3E}">
        <p14:creationId xmlns:p14="http://schemas.microsoft.com/office/powerpoint/2010/main" val="4068783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0000"/>
                </a:solidFill>
                <a:latin typeface="Verdana" panose="020B0604030504040204" pitchFamily="34" charset="0"/>
                <a:cs typeface="Calibri" panose="020F0502020204030204" pitchFamily="34" charset="0"/>
              </a:rPr>
              <a:t>Assistance/Questions</a:t>
            </a:r>
            <a:endParaRPr lang="en-GB" b="1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C9489B-4D02-B5C0-8538-A708EBB3D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2776"/>
            <a:ext cx="8485793" cy="5112568"/>
          </a:xfrm>
        </p:spPr>
        <p:txBody>
          <a:bodyPr>
            <a:normAutofit/>
          </a:bodyPr>
          <a:lstStyle/>
          <a:p>
            <a:pPr marL="109728" indent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Branch Surgeries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Wednesday – union office (Horton D0.04) 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Monday – 12:00-13:00 online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Friday – 13:00-14:00 online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FAQ + Website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Also contact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ucusupport@bradford.ac.uk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Open letter to students – twitter  </a:t>
            </a:r>
          </a:p>
        </p:txBody>
      </p:sp>
    </p:spTree>
    <p:extLst>
      <p:ext uri="{BB962C8B-B14F-4D97-AF65-F5344CB8AC3E}">
        <p14:creationId xmlns:p14="http://schemas.microsoft.com/office/powerpoint/2010/main" val="2501201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0000"/>
                </a:solidFill>
                <a:latin typeface="Verdana" panose="020B0604030504040204" pitchFamily="34" charset="0"/>
                <a:cs typeface="Calibri" panose="020F0502020204030204" pitchFamily="34" charset="0"/>
              </a:rPr>
              <a:t>Update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72942"/>
            <a:ext cx="8485793" cy="515240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Some VCs calling for return to negotiations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Some branches moving to strike action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Some programmes feeling the effect</a:t>
            </a:r>
            <a:endParaRPr lang="en-GB" sz="1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Appears that employer trying to get other staff to mark work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Members not taking part in MAB can donate</a:t>
            </a:r>
          </a:p>
        </p:txBody>
      </p:sp>
    </p:spTree>
    <p:extLst>
      <p:ext uri="{BB962C8B-B14F-4D97-AF65-F5344CB8AC3E}">
        <p14:creationId xmlns:p14="http://schemas.microsoft.com/office/powerpoint/2010/main" val="4160272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0000"/>
                </a:solidFill>
                <a:latin typeface="Verdana" panose="020B0604030504040204" pitchFamily="34" charset="0"/>
                <a:cs typeface="Calibri" panose="020F0502020204030204" pitchFamily="34" charset="0"/>
              </a:rPr>
              <a:t>Deductions</a:t>
            </a:r>
            <a:endParaRPr lang="en-GB" b="1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C9489B-4D02-B5C0-8538-A708EBB3D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082080"/>
            <a:ext cx="8485793" cy="5443264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 deductions reported to branch yet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Do </a:t>
            </a: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NOT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complete deductions form before being requested to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Fighting fund available + extra support from local hardship fund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MAB and not covering for other staff are partial performance - “reserve the right to deduct up to 100% for partial performance”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Oral communication from employer – 50% continuous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931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0000"/>
                </a:solidFill>
                <a:latin typeface="Verdana" panose="020B0604030504040204" pitchFamily="34" charset="0"/>
                <a:cs typeface="Calibri" panose="020F0502020204030204" pitchFamily="34" charset="0"/>
              </a:rPr>
              <a:t>Applying the MAB</a:t>
            </a:r>
            <a:endParaRPr lang="en-GB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90EC1E3-1151-1534-41BA-4EA6F41D9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72942"/>
            <a:ext cx="8485793" cy="5152402"/>
          </a:xfrm>
        </p:spPr>
        <p:txBody>
          <a:bodyPr>
            <a:normAutofit fontScale="92500" lnSpcReduction="20000"/>
          </a:bodyPr>
          <a:lstStyle/>
          <a:p>
            <a:pPr marL="109728" indent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 not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engage in marking/assessment tasks for UG or PG (including PGR)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‘mark and park’ or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make note about assessments</a:t>
            </a: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check exam papers, complete printing instructions, attend examinations etc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complete Brad Reports or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attend ACs or BoEs</a:t>
            </a: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cover or arrange cover/reallocate marking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inform manager beforehand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take part in academic misconduct investigations/student appeals etc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906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0000"/>
                </a:solidFill>
                <a:latin typeface="Verdana" panose="020B0604030504040204" pitchFamily="34" charset="0"/>
                <a:cs typeface="Calibri" panose="020F0502020204030204" pitchFamily="34" charset="0"/>
              </a:rPr>
              <a:t>Senate</a:t>
            </a:r>
            <a:endParaRPr lang="en-GB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90EC1E3-1151-1534-41BA-4EA6F41D9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72942"/>
            <a:ext cx="8485793" cy="515240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Plan to remove elections from Senate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Instead staff appointed by panel consisting of 50-100 % EB members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‘Diversity’ being used as a ploy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996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b="1" dirty="0" err="1">
                <a:solidFill>
                  <a:srgbClr val="000000"/>
                </a:solidFill>
                <a:latin typeface="Verdana" panose="020B0604030504040204" pitchFamily="34" charset="0"/>
                <a:cs typeface="Calibri" panose="020F0502020204030204" pitchFamily="34" charset="0"/>
              </a:rPr>
              <a:t>AoB</a:t>
            </a:r>
            <a:endParaRPr lang="en-GB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90EC1E3-1151-1534-41BA-4EA6F41D9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72942"/>
            <a:ext cx="8485793" cy="515240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AGM Thursday 29</a:t>
            </a:r>
            <a:r>
              <a:rPr lang="en-GB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June 12:00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Nominations deadline Thursday 15</a:t>
            </a:r>
            <a:r>
              <a:rPr lang="en-GB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June 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CoB</a:t>
            </a: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Hardship Fund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Monitoring to </a:t>
            </a:r>
            <a:r>
              <a:rPr lang="en-GB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staff attendance </a:t>
            </a: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550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12625</TotalTime>
  <Words>291</Words>
  <Application>Microsoft Macintosh PowerPoint</Application>
  <PresentationFormat>On-screen Show (4:3)</PresentationFormat>
  <Paragraphs>63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Georgia</vt:lpstr>
      <vt:lpstr>Trebuchet MS</vt:lpstr>
      <vt:lpstr>Verdana</vt:lpstr>
      <vt:lpstr>Wingdings 2</vt:lpstr>
      <vt:lpstr>Urban</vt:lpstr>
      <vt:lpstr>Universities and Colleges Union University of Bradford Local Association</vt:lpstr>
      <vt:lpstr>Agenda</vt:lpstr>
      <vt:lpstr>Assistance/Questions</vt:lpstr>
      <vt:lpstr>Update</vt:lpstr>
      <vt:lpstr>Deductions</vt:lpstr>
      <vt:lpstr>Applying the MAB</vt:lpstr>
      <vt:lpstr>Senate</vt:lpstr>
      <vt:lpstr>AoB</vt:lpstr>
    </vt:vector>
  </TitlesOfParts>
  <Company>University of Bradford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Universities and College Union Bradford University Local Association</dc:title>
  <dc:creator>SA Jenkins</dc:creator>
  <cp:lastModifiedBy>Zak Hughes</cp:lastModifiedBy>
  <cp:revision>123</cp:revision>
  <dcterms:created xsi:type="dcterms:W3CDTF">2017-03-07T09:47:03Z</dcterms:created>
  <dcterms:modified xsi:type="dcterms:W3CDTF">2023-06-14T13:40:13Z</dcterms:modified>
</cp:coreProperties>
</file>