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71" r:id="rId3"/>
    <p:sldId id="270" r:id="rId4"/>
    <p:sldId id="274" r:id="rId5"/>
    <p:sldId id="273" r:id="rId6"/>
    <p:sldId id="27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2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3E9790-CEB9-B146-A347-96D0804653EC}" v="4" dt="2022-11-15T16:34:39.5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0544" autoAdjust="0"/>
  </p:normalViewPr>
  <p:slideViewPr>
    <p:cSldViewPr>
      <p:cViewPr varScale="1">
        <p:scale>
          <a:sx n="115" d="100"/>
          <a:sy n="115" d="100"/>
        </p:scale>
        <p:origin x="2136" y="200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k Hughes" userId="34ee718d-282b-4630-a62b-0c54e3321afe" providerId="ADAL" clId="{673E9790-CEB9-B146-A347-96D0804653EC}"/>
    <pc:docChg chg="custSel addSld modSld">
      <pc:chgData name="Zak Hughes" userId="34ee718d-282b-4630-a62b-0c54e3321afe" providerId="ADAL" clId="{673E9790-CEB9-B146-A347-96D0804653EC}" dt="2022-11-17T10:26:43.839" v="1232" actId="20577"/>
      <pc:docMkLst>
        <pc:docMk/>
      </pc:docMkLst>
      <pc:sldChg chg="modSp mod">
        <pc:chgData name="Zak Hughes" userId="34ee718d-282b-4630-a62b-0c54e3321afe" providerId="ADAL" clId="{673E9790-CEB9-B146-A347-96D0804653EC}" dt="2022-11-17T10:02:29.896" v="902" actId="20577"/>
        <pc:sldMkLst>
          <pc:docMk/>
          <pc:sldMk cId="1002114310" sldId="260"/>
        </pc:sldMkLst>
        <pc:spChg chg="mod">
          <ac:chgData name="Zak Hughes" userId="34ee718d-282b-4630-a62b-0c54e3321afe" providerId="ADAL" clId="{673E9790-CEB9-B146-A347-96D0804653EC}" dt="2022-11-17T10:02:29.896" v="902" actId="20577"/>
          <ac:spMkLst>
            <pc:docMk/>
            <pc:sldMk cId="1002114310" sldId="260"/>
            <ac:spMk id="3" creationId="{00000000-0000-0000-0000-000000000000}"/>
          </ac:spMkLst>
        </pc:spChg>
      </pc:sldChg>
      <pc:sldChg chg="modSp mod">
        <pc:chgData name="Zak Hughes" userId="34ee718d-282b-4630-a62b-0c54e3321afe" providerId="ADAL" clId="{673E9790-CEB9-B146-A347-96D0804653EC}" dt="2022-11-17T10:12:53.466" v="1063" actId="20577"/>
        <pc:sldMkLst>
          <pc:docMk/>
          <pc:sldMk cId="2626777402" sldId="261"/>
        </pc:sldMkLst>
        <pc:spChg chg="mod">
          <ac:chgData name="Zak Hughes" userId="34ee718d-282b-4630-a62b-0c54e3321afe" providerId="ADAL" clId="{673E9790-CEB9-B146-A347-96D0804653EC}" dt="2022-11-17T10:12:41.736" v="1036" actId="1035"/>
          <ac:spMkLst>
            <pc:docMk/>
            <pc:sldMk cId="2626777402" sldId="261"/>
            <ac:spMk id="2" creationId="{00000000-0000-0000-0000-000000000000}"/>
          </ac:spMkLst>
        </pc:spChg>
        <pc:spChg chg="mod">
          <ac:chgData name="Zak Hughes" userId="34ee718d-282b-4630-a62b-0c54e3321afe" providerId="ADAL" clId="{673E9790-CEB9-B146-A347-96D0804653EC}" dt="2022-11-17T10:12:53.466" v="1063" actId="20577"/>
          <ac:spMkLst>
            <pc:docMk/>
            <pc:sldMk cId="2626777402" sldId="261"/>
            <ac:spMk id="3" creationId="{00000000-0000-0000-0000-000000000000}"/>
          </ac:spMkLst>
        </pc:spChg>
      </pc:sldChg>
      <pc:sldChg chg="modSp mod">
        <pc:chgData name="Zak Hughes" userId="34ee718d-282b-4630-a62b-0c54e3321afe" providerId="ADAL" clId="{673E9790-CEB9-B146-A347-96D0804653EC}" dt="2022-11-17T10:26:43.839" v="1232" actId="20577"/>
        <pc:sldMkLst>
          <pc:docMk/>
          <pc:sldMk cId="3636631110" sldId="262"/>
        </pc:sldMkLst>
        <pc:spChg chg="mod">
          <ac:chgData name="Zak Hughes" userId="34ee718d-282b-4630-a62b-0c54e3321afe" providerId="ADAL" clId="{673E9790-CEB9-B146-A347-96D0804653EC}" dt="2022-11-17T10:26:43.839" v="1232" actId="20577"/>
          <ac:spMkLst>
            <pc:docMk/>
            <pc:sldMk cId="3636631110" sldId="262"/>
            <ac:spMk id="3" creationId="{00000000-0000-0000-0000-000000000000}"/>
          </ac:spMkLst>
        </pc:spChg>
      </pc:sldChg>
      <pc:sldChg chg="addSp modSp add mod">
        <pc:chgData name="Zak Hughes" userId="34ee718d-282b-4630-a62b-0c54e3321afe" providerId="ADAL" clId="{673E9790-CEB9-B146-A347-96D0804653EC}" dt="2022-11-17T10:11:59.843" v="957" actId="20577"/>
        <pc:sldMkLst>
          <pc:docMk/>
          <pc:sldMk cId="1822910190" sldId="263"/>
        </pc:sldMkLst>
        <pc:spChg chg="mod">
          <ac:chgData name="Zak Hughes" userId="34ee718d-282b-4630-a62b-0c54e3321afe" providerId="ADAL" clId="{673E9790-CEB9-B146-A347-96D0804653EC}" dt="2022-11-15T16:36:43.804" v="496" actId="1037"/>
          <ac:spMkLst>
            <pc:docMk/>
            <pc:sldMk cId="1822910190" sldId="263"/>
            <ac:spMk id="2" creationId="{00000000-0000-0000-0000-000000000000}"/>
          </ac:spMkLst>
        </pc:spChg>
        <pc:spChg chg="mod">
          <ac:chgData name="Zak Hughes" userId="34ee718d-282b-4630-a62b-0c54e3321afe" providerId="ADAL" clId="{673E9790-CEB9-B146-A347-96D0804653EC}" dt="2022-11-15T16:36:53.605" v="499" actId="255"/>
          <ac:spMkLst>
            <pc:docMk/>
            <pc:sldMk cId="1822910190" sldId="263"/>
            <ac:spMk id="3" creationId="{00000000-0000-0000-0000-000000000000}"/>
          </ac:spMkLst>
        </pc:spChg>
        <pc:spChg chg="add mod">
          <ac:chgData name="Zak Hughes" userId="34ee718d-282b-4630-a62b-0c54e3321afe" providerId="ADAL" clId="{673E9790-CEB9-B146-A347-96D0804653EC}" dt="2022-11-17T10:10:38.033" v="909" actId="1036"/>
          <ac:spMkLst>
            <pc:docMk/>
            <pc:sldMk cId="1822910190" sldId="263"/>
            <ac:spMk id="4" creationId="{B6B84DBE-714D-9DBE-1045-3AC3FA831EF9}"/>
          </ac:spMkLst>
        </pc:spChg>
        <pc:spChg chg="add mod">
          <ac:chgData name="Zak Hughes" userId="34ee718d-282b-4630-a62b-0c54e3321afe" providerId="ADAL" clId="{673E9790-CEB9-B146-A347-96D0804653EC}" dt="2022-11-15T16:34:28.008" v="167" actId="767"/>
          <ac:spMkLst>
            <pc:docMk/>
            <pc:sldMk cId="1822910190" sldId="263"/>
            <ac:spMk id="5" creationId="{A902E1FC-A886-130A-BEE6-FE56CD65683B}"/>
          </ac:spMkLst>
        </pc:spChg>
        <pc:spChg chg="add mod">
          <ac:chgData name="Zak Hughes" userId="34ee718d-282b-4630-a62b-0c54e3321afe" providerId="ADAL" clId="{673E9790-CEB9-B146-A347-96D0804653EC}" dt="2022-11-17T10:11:59.843" v="957" actId="20577"/>
          <ac:spMkLst>
            <pc:docMk/>
            <pc:sldMk cId="1822910190" sldId="263"/>
            <ac:spMk id="6" creationId="{ECFA0B3D-F461-80F8-2D0F-AF9F09B136D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1BBF1-8BC1-4CD4-91F3-F5EA9D1B007E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BAE71-1695-474D-8E2F-F11A2B8DFF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9139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563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847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9833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0361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5186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0BAE71-1695-474D-8E2F-F11A2B8DFFCD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3979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7FE34FA-399B-4245-9230-809B04AFEA15}" type="datetimeFigureOut">
              <a:rPr lang="en-GB" smtClean="0"/>
              <a:t>19/04/2023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EB858FB-AF29-410C-8B11-1E467A29E255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458200" cy="2027088"/>
          </a:xfrm>
        </p:spPr>
        <p:txBody>
          <a:bodyPr>
            <a:normAutofit fontScale="90000"/>
          </a:bodyPr>
          <a:lstStyle/>
          <a:p>
            <a:r>
              <a:rPr lang="en-GB" dirty="0"/>
              <a:t>Universities and Colleges Union University of Bradford</a:t>
            </a:r>
            <a:br>
              <a:rPr lang="en-GB" dirty="0"/>
            </a:br>
            <a:r>
              <a:rPr lang="en-GB" dirty="0"/>
              <a:t>Local Association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67544" y="4005064"/>
            <a:ext cx="4953000" cy="1752600"/>
          </a:xfrm>
        </p:spPr>
        <p:txBody>
          <a:bodyPr/>
          <a:lstStyle/>
          <a:p>
            <a:r>
              <a:rPr lang="en-GB" dirty="0"/>
              <a:t>Extraordinary General Meeting </a:t>
            </a:r>
          </a:p>
          <a:p>
            <a:r>
              <a:rPr lang="en-GB" dirty="0"/>
              <a:t>19</a:t>
            </a:r>
            <a:r>
              <a:rPr lang="en-GB" baseline="30000" dirty="0"/>
              <a:t>th</a:t>
            </a:r>
            <a:r>
              <a:rPr lang="en-GB" dirty="0"/>
              <a:t> April 2023</a:t>
            </a:r>
          </a:p>
        </p:txBody>
      </p:sp>
      <p:pic>
        <p:nvPicPr>
          <p:cNvPr id="6" name="Picture 5" descr="[image depicting] UCU - University and College Uni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77272"/>
            <a:ext cx="1485900" cy="590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843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0000"/>
                </a:solidFill>
                <a:latin typeface="Verdana" panose="020B0604030504040204" pitchFamily="34" charset="0"/>
                <a:cs typeface="Calibri" panose="020F0502020204030204" pitchFamily="34" charset="0"/>
              </a:rPr>
              <a:t>Update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72942"/>
            <a:ext cx="8485793" cy="515240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85% of votes to NOTE proposals on USS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56% of votes to REJECT proposals on 'Four Fights' (pay, casualisation, workload and equality pay gaps).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Marking and assessment boycott (MAB) starts tomorrow – 20</a:t>
            </a:r>
            <a:r>
              <a:rPr lang="en-GB" baseline="30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April</a:t>
            </a:r>
            <a:endParaRPr lang="en-GB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783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0000"/>
                </a:solidFill>
                <a:latin typeface="Verdana" panose="020B0604030504040204" pitchFamily="34" charset="0"/>
                <a:cs typeface="Calibri" panose="020F0502020204030204" pitchFamily="34" charset="0"/>
              </a:rPr>
              <a:t>Applying the MAB</a:t>
            </a:r>
            <a:endParaRPr lang="en-GB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90EC1E3-1151-1534-41BA-4EA6F41D9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72942"/>
            <a:ext cx="8485793" cy="5152402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 not engage in marking/assessment tasks for UG or PG (including PGR)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Don’t ‘mark and park’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Don’t make notes about assessments</a:t>
            </a: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Don’t check exam papers, complete printing instructions, attend examinations etc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Don’t attend ACs or BoEs or 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complete Brad Reports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Don’t cover or arrange cover/reallocate marking</a:t>
            </a:r>
          </a:p>
          <a:p>
            <a:pPr marL="109728" indent="0">
              <a:lnSpc>
                <a:spcPct val="115000"/>
              </a:lnSpc>
              <a:spcAft>
                <a:spcPts val="600"/>
              </a:spcAft>
              <a:buNone/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906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0000"/>
                </a:solidFill>
                <a:latin typeface="Verdana" panose="020B0604030504040204" pitchFamily="34" charset="0"/>
                <a:cs typeface="Calibri" panose="020F0502020204030204" pitchFamily="34" charset="0"/>
              </a:rPr>
              <a:t>Applying the MAB</a:t>
            </a:r>
            <a:endParaRPr lang="en-GB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90EC1E3-1151-1534-41BA-4EA6F41D9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72942"/>
            <a:ext cx="8485793" cy="515240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Don’t inform manager beforehand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Don’t take part in academic misconduct investigations/student appeals etc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 attend classes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Can give formative feedback but ensure it cannot be used for summative assessment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 follow external examiner contract – see FAQ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Members that cannot take part in MAB may want to contribute to fighting fund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9728" indent="0">
              <a:lnSpc>
                <a:spcPct val="115000"/>
              </a:lnSpc>
              <a:spcAft>
                <a:spcPts val="600"/>
              </a:spcAft>
              <a:buNone/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443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Other forms of ASOS</a:t>
            </a:r>
            <a:endParaRPr lang="en-GB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26722C8-56AD-6139-721F-525E52691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98104"/>
            <a:ext cx="8485793" cy="522724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working to contract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not covering for absent colleagues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removing uploaded materials related to, and/or not sharing materials related to, lectures or classes that will be or have been cancelled as a result of strike action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not rescheduling lectures or classes cancelled due to strike action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not undertaking any voluntary activities</a:t>
            </a:r>
          </a:p>
        </p:txBody>
      </p:sp>
    </p:spTree>
    <p:extLst>
      <p:ext uri="{BB962C8B-B14F-4D97-AF65-F5344CB8AC3E}">
        <p14:creationId xmlns:p14="http://schemas.microsoft.com/office/powerpoint/2010/main" val="3048500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7741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0000"/>
                </a:solidFill>
                <a:latin typeface="Verdana" panose="020B0604030504040204" pitchFamily="34" charset="0"/>
                <a:cs typeface="Calibri" panose="020F0502020204030204" pitchFamily="34" charset="0"/>
              </a:rPr>
              <a:t>Deductions</a:t>
            </a:r>
            <a:endParaRPr lang="en-GB" b="1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C9489B-4D02-B5C0-8538-A708EBB3D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082080"/>
            <a:ext cx="8485793" cy="5443264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“Reserve the right to deduct up to 100% for partial performance”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MAB and not covering for other staff are partial performance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Meeting with employer tomorrow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Fighting fund available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Extra support from local funds under review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Can back up MAB with </a:t>
            </a:r>
            <a:r>
              <a:rPr lang="en-GB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strike action</a:t>
            </a: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931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12275</TotalTime>
  <Words>285</Words>
  <Application>Microsoft Macintosh PowerPoint</Application>
  <PresentationFormat>On-screen Show (4:3)</PresentationFormat>
  <Paragraphs>45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Georgia</vt:lpstr>
      <vt:lpstr>Trebuchet MS</vt:lpstr>
      <vt:lpstr>Verdana</vt:lpstr>
      <vt:lpstr>Wingdings 2</vt:lpstr>
      <vt:lpstr>Urban</vt:lpstr>
      <vt:lpstr>Universities and Colleges Union University of Bradford Local Association</vt:lpstr>
      <vt:lpstr>Update</vt:lpstr>
      <vt:lpstr>Applying the MAB</vt:lpstr>
      <vt:lpstr>Applying the MAB</vt:lpstr>
      <vt:lpstr>Other forms of ASOS</vt:lpstr>
      <vt:lpstr>Deductions</vt:lpstr>
    </vt:vector>
  </TitlesOfParts>
  <Company>University of Bradford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Universities and College Union Bradford University Local Association</dc:title>
  <dc:creator>SA Jenkins</dc:creator>
  <cp:lastModifiedBy>Zak Hughes</cp:lastModifiedBy>
  <cp:revision>117</cp:revision>
  <dcterms:created xsi:type="dcterms:W3CDTF">2017-03-07T09:47:03Z</dcterms:created>
  <dcterms:modified xsi:type="dcterms:W3CDTF">2023-04-19T10:19:44Z</dcterms:modified>
</cp:coreProperties>
</file>